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ilonga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ilong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a679c9c3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7a679c9c3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a679c9c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a679c9c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35000"/>
          </a:blip>
          <a:srcRect b="0" l="0" r="0" t="155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 rot="-648314">
            <a:off x="274116" y="2886887"/>
            <a:ext cx="2611603" cy="2074306"/>
          </a:xfrm>
          <a:prstGeom prst="cube">
            <a:avLst>
              <a:gd fmla="val 5690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Recommended Reads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Arctic and Antarctic (DK Eyewitness)</a:t>
            </a:r>
            <a:endParaRPr sz="12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The Inuit Thought of It: Amazing Arctic Innovations, Alootook Ipellie</a:t>
            </a:r>
            <a:endParaRPr sz="12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The Call of the Wild, Jack London</a:t>
            </a:r>
            <a:endParaRPr sz="12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Sky Song, Abi Elphinstone</a:t>
            </a:r>
            <a:endParaRPr sz="12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56" name="Google Shape;56;p13"/>
          <p:cNvSpPr/>
          <p:nvPr/>
        </p:nvSpPr>
        <p:spPr>
          <a:xfrm rot="-135875">
            <a:off x="3219731" y="2774464"/>
            <a:ext cx="2930589" cy="2299174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CFE2F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Geography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The characteristics and features of polar regions, including the North and South Poles, including a detailed exploration of the environmental factors that shape and influence them.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57" name="Google Shape;57;p13"/>
          <p:cNvSpPr/>
          <p:nvPr/>
        </p:nvSpPr>
        <p:spPr>
          <a:xfrm rot="393156">
            <a:off x="6454656" y="2300714"/>
            <a:ext cx="2394945" cy="2615092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D4E5F5"/>
              </a:gs>
              <a:gs pos="100000">
                <a:srgbClr val="9FC5E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Maths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We are going to be applying our learning, mostly through project work, and focussing on: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Calculations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Fractions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Data handling and statistics.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58" name="Google Shape;58;p13"/>
          <p:cNvSpPr/>
          <p:nvPr/>
        </p:nvSpPr>
        <p:spPr>
          <a:xfrm rot="-134704">
            <a:off x="62236" y="173932"/>
            <a:ext cx="4464727" cy="2397016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D4E5F5"/>
              </a:gs>
              <a:gs pos="100000">
                <a:srgbClr val="9FC5E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English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Michael steps into the crumbling garage…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What is this thing beneath the spiders’ webs and dead flies? A human being, or a strange kind of beast never seen before? The only person Michael can confide in is Mina. Together, they carry the creature out into the light, and Michael’s world changes forever…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59" name="Google Shape;59;p13"/>
          <p:cNvSpPr/>
          <p:nvPr/>
        </p:nvSpPr>
        <p:spPr>
          <a:xfrm rot="-560">
            <a:off x="7150221" y="179576"/>
            <a:ext cx="1840800" cy="1729800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E3F0F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DT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Food for Life - processed food, healthy food choices and the benefits of whole foods. </a:t>
            </a:r>
            <a:endParaRPr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60" name="Google Shape;60;p13"/>
          <p:cNvSpPr/>
          <p:nvPr/>
        </p:nvSpPr>
        <p:spPr>
          <a:xfrm rot="307417">
            <a:off x="4663525" y="191634"/>
            <a:ext cx="2395170" cy="1328921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CFE2F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Term Six</a:t>
            </a:r>
            <a:endParaRPr b="1" sz="2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Year 6</a:t>
            </a:r>
            <a:endParaRPr b="1" sz="2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Frozen Kingdoms</a:t>
            </a:r>
            <a:endParaRPr b="1" sz="4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longa"/>
              <a:ea typeface="Milonga"/>
              <a:cs typeface="Milonga"/>
              <a:sym typeface="Milong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049" y="1430499"/>
            <a:ext cx="853950" cy="1286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 rot="-657302">
            <a:off x="7388030" y="3521922"/>
            <a:ext cx="1681238" cy="1475254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D4E5F5"/>
              </a:gs>
              <a:gs pos="100000">
                <a:srgbClr val="9FC5E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Music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We will be practising the songs for our production!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67" name="Google Shape;67;p14"/>
          <p:cNvSpPr/>
          <p:nvPr/>
        </p:nvSpPr>
        <p:spPr>
          <a:xfrm rot="475909">
            <a:off x="156944" y="3079201"/>
            <a:ext cx="1765289" cy="1951798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CFE2F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Science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Light Theory: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Shadows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Reflections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Measuring Light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68" name="Google Shape;68;p14"/>
          <p:cNvSpPr/>
          <p:nvPr/>
        </p:nvSpPr>
        <p:spPr>
          <a:xfrm rot="-273268">
            <a:off x="2268024" y="93001"/>
            <a:ext cx="2395264" cy="1329002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CFE2F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Term Six</a:t>
            </a:r>
            <a:endParaRPr b="1" sz="2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Year 6</a:t>
            </a:r>
            <a:endParaRPr b="1" sz="2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Frozen Kingdoms</a:t>
            </a:r>
            <a:endParaRPr b="1" sz="4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69" name="Google Shape;69;p14"/>
          <p:cNvSpPr/>
          <p:nvPr/>
        </p:nvSpPr>
        <p:spPr>
          <a:xfrm rot="324612">
            <a:off x="168141" y="238020"/>
            <a:ext cx="1947275" cy="1135761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D4E5F5"/>
              </a:gs>
              <a:gs pos="100000">
                <a:srgbClr val="9FC5E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MFL (</a:t>
            </a: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French</a:t>
            </a: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)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Me in the World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70" name="Google Shape;70;p14"/>
          <p:cNvSpPr/>
          <p:nvPr/>
        </p:nvSpPr>
        <p:spPr>
          <a:xfrm rot="1153917">
            <a:off x="4956734" y="251433"/>
            <a:ext cx="1773261" cy="1453434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D4E5F5"/>
              </a:gs>
              <a:gs pos="100000">
                <a:srgbClr val="9FC5E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PSHE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Topics revolving around 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“The Wider World” 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and RSE lessons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71" name="Google Shape;71;p14"/>
          <p:cNvSpPr/>
          <p:nvPr/>
        </p:nvSpPr>
        <p:spPr>
          <a:xfrm rot="474681">
            <a:off x="5221768" y="2946446"/>
            <a:ext cx="2144713" cy="1402710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RE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What do religions say to us when life gets hard?</a:t>
            </a:r>
            <a:endParaRPr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72" name="Google Shape;72;p14"/>
          <p:cNvSpPr/>
          <p:nvPr/>
        </p:nvSpPr>
        <p:spPr>
          <a:xfrm rot="-827067">
            <a:off x="7103089" y="225013"/>
            <a:ext cx="1771522" cy="2474323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E3F0F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Homework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Read 3 times per week and sign those reading records! 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Spelling tests every Friday.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TTRS practice.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73" name="Google Shape;73;p14"/>
          <p:cNvSpPr/>
          <p:nvPr/>
        </p:nvSpPr>
        <p:spPr>
          <a:xfrm rot="-343308">
            <a:off x="218461" y="1804001"/>
            <a:ext cx="1832530" cy="939833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FFFFFF"/>
              </a:gs>
              <a:gs pos="100000">
                <a:srgbClr val="E3F0F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Computing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Applied coding.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74" name="Google Shape;74;p14"/>
          <p:cNvSpPr/>
          <p:nvPr/>
        </p:nvSpPr>
        <p:spPr>
          <a:xfrm rot="-432905">
            <a:off x="2559948" y="1779709"/>
            <a:ext cx="2343255" cy="3169884"/>
          </a:xfrm>
          <a:prstGeom prst="cube">
            <a:avLst>
              <a:gd fmla="val 8000" name="adj"/>
            </a:avLst>
          </a:prstGeom>
          <a:gradFill>
            <a:gsLst>
              <a:gs pos="0">
                <a:srgbClr val="D4E5F5"/>
              </a:gs>
              <a:gs pos="100000">
                <a:srgbClr val="9FC5E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PE</a:t>
            </a:r>
            <a:endParaRPr b="1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Merlin: </a:t>
            </a: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Monday and Thursday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Eagle Class: </a:t>
            </a: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Monday and Thursday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Osprey Class:</a:t>
            </a: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 Thursday and Friday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Correct PE kit please!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Striking and Fielding and Sports Day practice</a:t>
            </a:r>
            <a:endParaRPr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